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0" r:id="rId2"/>
    <p:sldId id="261" r:id="rId3"/>
    <p:sldId id="257" r:id="rId4"/>
    <p:sldId id="262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Light" pitchFamily="2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7F4F2-5C5A-4471-97A3-2F5A883F872B}" v="329" dt="2018-09-24T10:51:02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Granja" userId="aba8707d99847fc6" providerId="LiveId" clId="{1F27F4F2-5C5A-4471-97A3-2F5A883F872B}"/>
    <pc:docChg chg="undo custSel modSld modMainMaster">
      <pc:chgData name="Jose Granja" userId="aba8707d99847fc6" providerId="LiveId" clId="{1F27F4F2-5C5A-4471-97A3-2F5A883F872B}" dt="2018-09-24T10:50:07.255" v="326" actId="2711"/>
      <pc:docMkLst>
        <pc:docMk/>
      </pc:docMkLst>
      <pc:sldChg chg="modSp">
        <pc:chgData name="Jose Granja" userId="aba8707d99847fc6" providerId="LiveId" clId="{1F27F4F2-5C5A-4471-97A3-2F5A883F872B}" dt="2018-09-05T15:52:39.739" v="96"/>
        <pc:sldMkLst>
          <pc:docMk/>
          <pc:sldMk cId="2527669610" sldId="256"/>
        </pc:sldMkLst>
        <pc:spChg chg="mod">
          <ac:chgData name="Jose Granja" userId="aba8707d99847fc6" providerId="LiveId" clId="{1F27F4F2-5C5A-4471-97A3-2F5A883F872B}" dt="2018-09-05T15:52:39.739" v="96"/>
          <ac:spMkLst>
            <pc:docMk/>
            <pc:sldMk cId="2527669610" sldId="256"/>
            <ac:spMk id="2" creationId="{6AE8E458-4109-4A61-841C-C1AFC0235C87}"/>
          </ac:spMkLst>
        </pc:spChg>
        <pc:spChg chg="mod">
          <ac:chgData name="Jose Granja" userId="aba8707d99847fc6" providerId="LiveId" clId="{1F27F4F2-5C5A-4471-97A3-2F5A883F872B}" dt="2018-09-05T15:52:37.633" v="95"/>
          <ac:spMkLst>
            <pc:docMk/>
            <pc:sldMk cId="2527669610" sldId="256"/>
            <ac:spMk id="3" creationId="{188F35B5-D44C-4F4C-B3E0-8E783CC0BBF9}"/>
          </ac:spMkLst>
        </pc:spChg>
      </pc:sldChg>
      <pc:sldChg chg="modSp">
        <pc:chgData name="Jose Granja" userId="aba8707d99847fc6" providerId="LiveId" clId="{1F27F4F2-5C5A-4471-97A3-2F5A883F872B}" dt="2018-09-05T15:52:31.010" v="94"/>
        <pc:sldMkLst>
          <pc:docMk/>
          <pc:sldMk cId="894207427" sldId="257"/>
        </pc:sldMkLst>
        <pc:spChg chg="mod">
          <ac:chgData name="Jose Granja" userId="aba8707d99847fc6" providerId="LiveId" clId="{1F27F4F2-5C5A-4471-97A3-2F5A883F872B}" dt="2018-09-05T15:52:31.010" v="94"/>
          <ac:spMkLst>
            <pc:docMk/>
            <pc:sldMk cId="894207427" sldId="257"/>
            <ac:spMk id="2" creationId="{AA7D4797-3494-4F6A-99EB-1E3555830DA2}"/>
          </ac:spMkLst>
        </pc:spChg>
        <pc:spChg chg="mod">
          <ac:chgData name="Jose Granja" userId="aba8707d99847fc6" providerId="LiveId" clId="{1F27F4F2-5C5A-4471-97A3-2F5A883F872B}" dt="2018-09-05T15:52:23.911" v="93" actId="6549"/>
          <ac:spMkLst>
            <pc:docMk/>
            <pc:sldMk cId="894207427" sldId="257"/>
            <ac:spMk id="3" creationId="{B91AFF8C-56C6-49CF-9555-05B9A11958F0}"/>
          </ac:spMkLst>
        </pc:spChg>
      </pc:sldChg>
      <pc:sldMasterChg chg="delSp modSp delSldLayout modSldLayout">
        <pc:chgData name="Jose Granja" userId="aba8707d99847fc6" providerId="LiveId" clId="{1F27F4F2-5C5A-4471-97A3-2F5A883F872B}" dt="2018-09-24T10:50:07.255" v="326" actId="2711"/>
        <pc:sldMasterMkLst>
          <pc:docMk/>
          <pc:sldMasterMk cId="1876476454" sldId="2147483660"/>
        </pc:sldMasterMkLst>
        <pc:spChg chg="mod">
          <ac:chgData name="Jose Granja" userId="aba8707d99847fc6" providerId="LiveId" clId="{1F27F4F2-5C5A-4471-97A3-2F5A883F872B}" dt="2018-09-24T10:48:25.963" v="316" actId="2711"/>
          <ac:spMkLst>
            <pc:docMk/>
            <pc:sldMasterMk cId="1876476454" sldId="2147483660"/>
            <ac:spMk id="2" creationId="{00000000-0000-0000-0000-000000000000}"/>
          </ac:spMkLst>
        </pc:spChg>
        <pc:spChg chg="mod">
          <ac:chgData name="Jose Granja" userId="aba8707d99847fc6" providerId="LiveId" clId="{1F27F4F2-5C5A-4471-97A3-2F5A883F872B}" dt="2018-09-24T10:48:12.827" v="315" actId="2711"/>
          <ac:spMkLst>
            <pc:docMk/>
            <pc:sldMasterMk cId="1876476454" sldId="2147483660"/>
            <ac:spMk id="3" creationId="{00000000-0000-0000-0000-000000000000}"/>
          </ac:spMkLst>
        </pc:spChg>
        <pc:spChg chg="del">
          <ac:chgData name="Jose Granja" userId="aba8707d99847fc6" providerId="LiveId" clId="{1F27F4F2-5C5A-4471-97A3-2F5A883F872B}" dt="2018-09-06T13:20:26.100" v="138" actId="478"/>
          <ac:spMkLst>
            <pc:docMk/>
            <pc:sldMasterMk cId="1876476454" sldId="2147483660"/>
            <ac:spMk id="4" creationId="{00000000-0000-0000-0000-000000000000}"/>
          </ac:spMkLst>
        </pc:spChg>
        <pc:spChg chg="del">
          <ac:chgData name="Jose Granja" userId="aba8707d99847fc6" providerId="LiveId" clId="{1F27F4F2-5C5A-4471-97A3-2F5A883F872B}" dt="2018-09-06T13:20:27.769" v="139" actId="478"/>
          <ac:spMkLst>
            <pc:docMk/>
            <pc:sldMasterMk cId="1876476454" sldId="2147483660"/>
            <ac:spMk id="5" creationId="{00000000-0000-0000-0000-000000000000}"/>
          </ac:spMkLst>
        </pc:spChg>
        <pc:spChg chg="mod">
          <ac:chgData name="Jose Granja" userId="aba8707d99847fc6" providerId="LiveId" clId="{1F27F4F2-5C5A-4471-97A3-2F5A883F872B}" dt="2018-09-24T10:50:07.255" v="326" actId="2711"/>
          <ac:spMkLst>
            <pc:docMk/>
            <pc:sldMasterMk cId="1876476454" sldId="2147483660"/>
            <ac:spMk id="6" creationId="{00000000-0000-0000-0000-000000000000}"/>
          </ac:spMkLst>
        </pc:spChg>
        <pc:sldLayoutChg chg="addSp delSp modSp">
          <pc:chgData name="Jose Granja" userId="aba8707d99847fc6" providerId="LiveId" clId="{1F27F4F2-5C5A-4471-97A3-2F5A883F872B}" dt="2018-09-24T10:49:06.024" v="317" actId="2711"/>
          <pc:sldLayoutMkLst>
            <pc:docMk/>
            <pc:sldMasterMk cId="1876476454" sldId="2147483660"/>
            <pc:sldLayoutMk cId="1718369714" sldId="2147483661"/>
          </pc:sldLayoutMkLst>
          <pc:spChg chg="mod">
            <ac:chgData name="Jose Granja" userId="aba8707d99847fc6" providerId="LiveId" clId="{1F27F4F2-5C5A-4471-97A3-2F5A883F872B}" dt="2018-09-19T10:56:13.932" v="308" actId="113"/>
            <ac:spMkLst>
              <pc:docMk/>
              <pc:sldMasterMk cId="1876476454" sldId="2147483660"/>
              <pc:sldLayoutMk cId="1718369714" sldId="2147483661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06.024" v="317" actId="2711"/>
            <ac:spMkLst>
              <pc:docMk/>
              <pc:sldMasterMk cId="1876476454" sldId="2147483660"/>
              <pc:sldLayoutMk cId="1718369714" sldId="2147483661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7:36.995" v="42" actId="478"/>
            <ac:spMkLst>
              <pc:docMk/>
              <pc:sldMasterMk cId="1876476454" sldId="2147483660"/>
              <pc:sldLayoutMk cId="1718369714" sldId="2147483661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7:39.732" v="43" actId="478"/>
            <ac:spMkLst>
              <pc:docMk/>
              <pc:sldMasterMk cId="1876476454" sldId="2147483660"/>
              <pc:sldLayoutMk cId="1718369714" sldId="2147483661"/>
              <ac:spMk id="5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7:41.534" v="44" actId="478"/>
            <ac:spMkLst>
              <pc:docMk/>
              <pc:sldMasterMk cId="1876476454" sldId="2147483660"/>
              <pc:sldLayoutMk cId="1718369714" sldId="2147483661"/>
              <ac:spMk id="6" creationId="{00000000-0000-0000-0000-000000000000}"/>
            </ac:spMkLst>
          </pc:spChg>
          <pc:grpChg chg="add del mod">
            <ac:chgData name="Jose Granja" userId="aba8707d99847fc6" providerId="LiveId" clId="{1F27F4F2-5C5A-4471-97A3-2F5A883F872B}" dt="2018-09-18T08:28:30.944" v="204" actId="478"/>
            <ac:grpSpMkLst>
              <pc:docMk/>
              <pc:sldMasterMk cId="1876476454" sldId="2147483660"/>
              <pc:sldLayoutMk cId="1718369714" sldId="2147483661"/>
              <ac:grpSpMk id="12" creationId="{6C936294-BA27-46E7-9734-FF162AE00E8B}"/>
            </ac:grpSpMkLst>
          </pc:grpChg>
          <pc:grpChg chg="add mod">
            <ac:chgData name="Jose Granja" userId="aba8707d99847fc6" providerId="LiveId" clId="{1F27F4F2-5C5A-4471-97A3-2F5A883F872B}" dt="2018-09-18T08:28:28.233" v="203" actId="1076"/>
            <ac:grpSpMkLst>
              <pc:docMk/>
              <pc:sldMasterMk cId="1876476454" sldId="2147483660"/>
              <pc:sldLayoutMk cId="1718369714" sldId="2147483661"/>
              <ac:grpSpMk id="14" creationId="{FA4525BE-9490-4FA6-8222-C2F893634A5C}"/>
            </ac:grpSpMkLst>
          </pc:grpChg>
          <pc:picChg chg="add mod">
            <ac:chgData name="Jose Granja" userId="aba8707d99847fc6" providerId="LiveId" clId="{1F27F4F2-5C5A-4471-97A3-2F5A883F872B}" dt="2018-09-06T13:39:32.648" v="188" actId="164"/>
            <ac:picMkLst>
              <pc:docMk/>
              <pc:sldMasterMk cId="1876476454" sldId="2147483660"/>
              <pc:sldLayoutMk cId="1718369714" sldId="2147483661"/>
              <ac:picMk id="5" creationId="{274A65E5-389F-4F26-A295-0A85B8681686}"/>
            </ac:picMkLst>
          </pc:picChg>
          <pc:picChg chg="add mod ord">
            <ac:chgData name="Jose Granja" userId="aba8707d99847fc6" providerId="LiveId" clId="{1F27F4F2-5C5A-4471-97A3-2F5A883F872B}" dt="2018-09-18T08:27:51.297" v="195" actId="14100"/>
            <ac:picMkLst>
              <pc:docMk/>
              <pc:sldMasterMk cId="1876476454" sldId="2147483660"/>
              <pc:sldLayoutMk cId="1718369714" sldId="2147483661"/>
              <ac:picMk id="7" creationId="{BC0DADA2-A3D8-4F0A-A7EA-10AF1AFA5755}"/>
            </ac:picMkLst>
          </pc:picChg>
          <pc:picChg chg="add del">
            <ac:chgData name="Jose Granja" userId="aba8707d99847fc6" providerId="LiveId" clId="{1F27F4F2-5C5A-4471-97A3-2F5A883F872B}" dt="2018-09-05T15:46:20.225" v="30" actId="478"/>
            <ac:picMkLst>
              <pc:docMk/>
              <pc:sldMasterMk cId="1876476454" sldId="2147483660"/>
              <pc:sldLayoutMk cId="1718369714" sldId="2147483661"/>
              <ac:picMk id="8" creationId="{E8AB0A6D-4020-48DB-94A9-AA3035654F7D}"/>
            </ac:picMkLst>
          </pc:picChg>
          <pc:picChg chg="add mod">
            <ac:chgData name="Jose Granja" userId="aba8707d99847fc6" providerId="LiveId" clId="{1F27F4F2-5C5A-4471-97A3-2F5A883F872B}" dt="2018-09-06T13:39:32.648" v="188" actId="164"/>
            <ac:picMkLst>
              <pc:docMk/>
              <pc:sldMasterMk cId="1876476454" sldId="2147483660"/>
              <pc:sldLayoutMk cId="1718369714" sldId="2147483661"/>
              <ac:picMk id="8" creationId="{F452BE91-8E3F-4B95-A0D4-C788348F3903}"/>
            </ac:picMkLst>
          </pc:picChg>
          <pc:picChg chg="add del">
            <ac:chgData name="Jose Granja" userId="aba8707d99847fc6" providerId="LiveId" clId="{1F27F4F2-5C5A-4471-97A3-2F5A883F872B}" dt="2018-09-05T15:46:26.804" v="32" actId="478"/>
            <ac:picMkLst>
              <pc:docMk/>
              <pc:sldMasterMk cId="1876476454" sldId="2147483660"/>
              <pc:sldLayoutMk cId="1718369714" sldId="2147483661"/>
              <ac:picMk id="9" creationId="{46A403CB-5AFF-4BB7-85DB-EA1870E377FD}"/>
            </ac:picMkLst>
          </pc:picChg>
          <pc:picChg chg="add mod">
            <ac:chgData name="Jose Granja" userId="aba8707d99847fc6" providerId="LiveId" clId="{1F27F4F2-5C5A-4471-97A3-2F5A883F872B}" dt="2018-09-06T13:39:32.648" v="188" actId="164"/>
            <ac:picMkLst>
              <pc:docMk/>
              <pc:sldMasterMk cId="1876476454" sldId="2147483660"/>
              <pc:sldLayoutMk cId="1718369714" sldId="2147483661"/>
              <ac:picMk id="10" creationId="{605FA82F-E876-48C6-AC49-BE0FD7B5DBD2}"/>
            </ac:picMkLst>
          </pc:picChg>
          <pc:picChg chg="add del">
            <ac:chgData name="Jose Granja" userId="aba8707d99847fc6" providerId="LiveId" clId="{1F27F4F2-5C5A-4471-97A3-2F5A883F872B}" dt="2018-09-05T15:46:07.181" v="27" actId="478"/>
            <ac:picMkLst>
              <pc:docMk/>
              <pc:sldMasterMk cId="1876476454" sldId="2147483660"/>
              <pc:sldLayoutMk cId="1718369714" sldId="2147483661"/>
              <ac:picMk id="10" creationId="{7D915121-4271-4C9B-99F8-6CA954D20E30}"/>
            </ac:picMkLst>
          </pc:picChg>
          <pc:picChg chg="add mod">
            <ac:chgData name="Jose Granja" userId="aba8707d99847fc6" providerId="LiveId" clId="{1F27F4F2-5C5A-4471-97A3-2F5A883F872B}" dt="2018-09-06T13:16:57.976" v="106" actId="12788"/>
            <ac:picMkLst>
              <pc:docMk/>
              <pc:sldMasterMk cId="1876476454" sldId="2147483660"/>
              <pc:sldLayoutMk cId="1718369714" sldId="2147483661"/>
              <ac:picMk id="11" creationId="{C42D9ABD-0FCB-4044-A982-C81A894B7608}"/>
            </ac:picMkLst>
          </pc:picChg>
          <pc:picChg chg="add del mod">
            <ac:chgData name="Jose Granja" userId="aba8707d99847fc6" providerId="LiveId" clId="{1F27F4F2-5C5A-4471-97A3-2F5A883F872B}" dt="2018-09-05T15:51:44.566" v="87" actId="478"/>
            <ac:picMkLst>
              <pc:docMk/>
              <pc:sldMasterMk cId="1876476454" sldId="2147483660"/>
              <pc:sldLayoutMk cId="1718369714" sldId="2147483661"/>
              <ac:picMk id="12" creationId="{852ED3C0-7C4D-4C1E-8E34-22B1B933ED25}"/>
            </ac:picMkLst>
          </pc:picChg>
          <pc:picChg chg="add mod">
            <ac:chgData name="Jose Granja" userId="aba8707d99847fc6" providerId="LiveId" clId="{1F27F4F2-5C5A-4471-97A3-2F5A883F872B}" dt="2018-09-18T08:27:34.571" v="193" actId="12788"/>
            <ac:picMkLst>
              <pc:docMk/>
              <pc:sldMasterMk cId="1876476454" sldId="2147483660"/>
              <pc:sldLayoutMk cId="1718369714" sldId="2147483661"/>
              <ac:picMk id="13" creationId="{74AFAA94-D296-4F89-AC8E-77D1219A3203}"/>
            </ac:picMkLst>
          </pc:picChg>
          <pc:picChg chg="add mod">
            <ac:chgData name="Jose Granja" userId="aba8707d99847fc6" providerId="LiveId" clId="{1F27F4F2-5C5A-4471-97A3-2F5A883F872B}" dt="2018-09-06T13:39:32.648" v="188" actId="164"/>
            <ac:picMkLst>
              <pc:docMk/>
              <pc:sldMasterMk cId="1876476454" sldId="2147483660"/>
              <pc:sldLayoutMk cId="1718369714" sldId="2147483661"/>
              <ac:picMk id="1026" creationId="{D138E8C9-656C-4DFA-ACE6-BB779526D987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23.540" v="320" actId="2711"/>
          <pc:sldLayoutMkLst>
            <pc:docMk/>
            <pc:sldMasterMk cId="1876476454" sldId="2147483660"/>
            <pc:sldLayoutMk cId="348042417" sldId="2147483662"/>
          </pc:sldLayoutMkLst>
          <pc:spChg chg="mod">
            <ac:chgData name="Jose Granja" userId="aba8707d99847fc6" providerId="LiveId" clId="{1F27F4F2-5C5A-4471-97A3-2F5A883F872B}" dt="2018-09-24T10:49:13.757" v="318" actId="2711"/>
            <ac:spMkLst>
              <pc:docMk/>
              <pc:sldMasterMk cId="1876476454" sldId="2147483660"/>
              <pc:sldLayoutMk cId="348042417" sldId="2147483662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18.445" v="319" actId="2711"/>
            <ac:spMkLst>
              <pc:docMk/>
              <pc:sldMasterMk cId="1876476454" sldId="2147483660"/>
              <pc:sldLayoutMk cId="348042417" sldId="2147483662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8:02.750" v="48" actId="478"/>
            <ac:spMkLst>
              <pc:docMk/>
              <pc:sldMasterMk cId="1876476454" sldId="2147483660"/>
              <pc:sldLayoutMk cId="348042417" sldId="2147483662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7:49.253" v="46" actId="478"/>
            <ac:spMkLst>
              <pc:docMk/>
              <pc:sldMasterMk cId="1876476454" sldId="2147483660"/>
              <pc:sldLayoutMk cId="348042417" sldId="2147483662"/>
              <ac:spMk id="5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23.540" v="320" actId="2711"/>
            <ac:spMkLst>
              <pc:docMk/>
              <pc:sldMasterMk cId="1876476454" sldId="2147483660"/>
              <pc:sldLayoutMk cId="348042417" sldId="2147483662"/>
              <ac:spMk id="6" creationId="{00000000-0000-0000-0000-000000000000}"/>
            </ac:spMkLst>
          </pc:spChg>
          <pc:picChg chg="add mod ord">
            <ac:chgData name="Jose Granja" userId="aba8707d99847fc6" providerId="LiveId" clId="{1F27F4F2-5C5A-4471-97A3-2F5A883F872B}" dt="2018-09-18T08:30:21.634" v="220" actId="14100"/>
            <ac:picMkLst>
              <pc:docMk/>
              <pc:sldMasterMk cId="1876476454" sldId="2147483660"/>
              <pc:sldLayoutMk cId="348042417" sldId="2147483662"/>
              <ac:picMk id="7" creationId="{106C9506-B8C0-45CB-8573-C1467F0A619C}"/>
            </ac:picMkLst>
          </pc:picChg>
          <pc:picChg chg="add ord">
            <ac:chgData name="Jose Granja" userId="aba8707d99847fc6" providerId="LiveId" clId="{1F27F4F2-5C5A-4471-97A3-2F5A883F872B}" dt="2018-09-05T15:48:01.203" v="47" actId="167"/>
            <ac:picMkLst>
              <pc:docMk/>
              <pc:sldMasterMk cId="1876476454" sldId="2147483660"/>
              <pc:sldLayoutMk cId="348042417" sldId="2147483662"/>
              <ac:picMk id="8" creationId="{AC511891-B0BE-48C0-9C29-4CE7EAD5FF2F}"/>
            </ac:picMkLst>
          </pc:picChg>
          <pc:picChg chg="add mod">
            <ac:chgData name="Jose Granja" userId="aba8707d99847fc6" providerId="LiveId" clId="{1F27F4F2-5C5A-4471-97A3-2F5A883F872B}" dt="2018-09-18T08:30:50.106" v="223" actId="1076"/>
            <ac:picMkLst>
              <pc:docMk/>
              <pc:sldMasterMk cId="1876476454" sldId="2147483660"/>
              <pc:sldLayoutMk cId="348042417" sldId="2147483662"/>
              <ac:picMk id="9" creationId="{9FCE92F6-BB4C-41FA-8939-D03762C4D50D}"/>
            </ac:picMkLst>
          </pc:picChg>
          <pc:picChg chg="add del">
            <ac:chgData name="Jose Granja" userId="aba8707d99847fc6" providerId="LiveId" clId="{1F27F4F2-5C5A-4471-97A3-2F5A883F872B}" dt="2018-09-05T16:15:44.179" v="97" actId="478"/>
            <ac:picMkLst>
              <pc:docMk/>
              <pc:sldMasterMk cId="1876476454" sldId="2147483660"/>
              <pc:sldLayoutMk cId="348042417" sldId="2147483662"/>
              <ac:picMk id="9" creationId="{D72AD4E5-6129-457C-A5E7-63768E8F6621}"/>
            </ac:picMkLst>
          </pc:picChg>
          <pc:picChg chg="add mod">
            <ac:chgData name="Jose Granja" userId="aba8707d99847fc6" providerId="LiveId" clId="{1F27F4F2-5C5A-4471-97A3-2F5A883F872B}" dt="2018-09-05T16:16:10.891" v="104" actId="1076"/>
            <ac:picMkLst>
              <pc:docMk/>
              <pc:sldMasterMk cId="1876476454" sldId="2147483660"/>
              <pc:sldLayoutMk cId="348042417" sldId="2147483662"/>
              <ac:picMk id="11" creationId="{8827D684-F277-4EFF-ABD5-DF400C5EA3E1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34.060" v="321" actId="2711"/>
          <pc:sldLayoutMkLst>
            <pc:docMk/>
            <pc:sldMasterMk cId="1876476454" sldId="2147483660"/>
            <pc:sldLayoutMk cId="926136625" sldId="2147483663"/>
          </pc:sldLayoutMkLst>
          <pc:spChg chg="mod">
            <ac:chgData name="Jose Granja" userId="aba8707d99847fc6" providerId="LiveId" clId="{1F27F4F2-5C5A-4471-97A3-2F5A883F872B}" dt="2018-09-18T08:32:42.578" v="231" actId="14100"/>
            <ac:spMkLst>
              <pc:docMk/>
              <pc:sldMasterMk cId="1876476454" sldId="2147483660"/>
              <pc:sldLayoutMk cId="926136625" sldId="2147483663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18T08:32:27.981" v="229" actId="207"/>
            <ac:spMkLst>
              <pc:docMk/>
              <pc:sldMasterMk cId="1876476454" sldId="2147483660"/>
              <pc:sldLayoutMk cId="926136625" sldId="2147483663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17:19.820" v="109" actId="478"/>
            <ac:spMkLst>
              <pc:docMk/>
              <pc:sldMasterMk cId="1876476454" sldId="2147483660"/>
              <pc:sldLayoutMk cId="926136625" sldId="2147483663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17:21.224" v="110" actId="478"/>
            <ac:spMkLst>
              <pc:docMk/>
              <pc:sldMasterMk cId="1876476454" sldId="2147483660"/>
              <pc:sldLayoutMk cId="926136625" sldId="2147483663"/>
              <ac:spMk id="5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34.060" v="321" actId="2711"/>
            <ac:spMkLst>
              <pc:docMk/>
              <pc:sldMasterMk cId="1876476454" sldId="2147483660"/>
              <pc:sldLayoutMk cId="926136625" sldId="2147483663"/>
              <ac:spMk id="6" creationId="{00000000-0000-0000-0000-000000000000}"/>
            </ac:spMkLst>
          </pc:spChg>
          <pc:picChg chg="add mod ord">
            <ac:chgData name="Jose Granja" userId="aba8707d99847fc6" providerId="LiveId" clId="{1F27F4F2-5C5A-4471-97A3-2F5A883F872B}" dt="2018-09-18T08:32:21.064" v="228" actId="14100"/>
            <ac:picMkLst>
              <pc:docMk/>
              <pc:sldMasterMk cId="1876476454" sldId="2147483660"/>
              <pc:sldLayoutMk cId="926136625" sldId="2147483663"/>
              <ac:picMk id="7" creationId="{40EAC0ED-8CDB-4A70-AC3A-F41AE03A870C}"/>
            </ac:picMkLst>
          </pc:picChg>
          <pc:picChg chg="add del ord">
            <ac:chgData name="Jose Granja" userId="aba8707d99847fc6" providerId="LiveId" clId="{1F27F4F2-5C5A-4471-97A3-2F5A883F872B}" dt="2018-09-18T08:32:47.861" v="232" actId="478"/>
            <ac:picMkLst>
              <pc:docMk/>
              <pc:sldMasterMk cId="1876476454" sldId="2147483660"/>
              <pc:sldLayoutMk cId="926136625" sldId="2147483663"/>
              <ac:picMk id="8" creationId="{216A16EF-9407-47AF-A67F-1CC4D8FAB8BA}"/>
            </ac:picMkLst>
          </pc:picChg>
          <pc:picChg chg="add del ord">
            <ac:chgData name="Jose Granja" userId="aba8707d99847fc6" providerId="LiveId" clId="{1F27F4F2-5C5A-4471-97A3-2F5A883F872B}" dt="2018-09-18T08:33:04.646" v="233" actId="478"/>
            <ac:picMkLst>
              <pc:docMk/>
              <pc:sldMasterMk cId="1876476454" sldId="2147483660"/>
              <pc:sldLayoutMk cId="926136625" sldId="2147483663"/>
              <ac:picMk id="9" creationId="{1AD8627D-5632-4922-8114-DD10F94297B0}"/>
            </ac:picMkLst>
          </pc:picChg>
          <pc:picChg chg="add">
            <ac:chgData name="Jose Granja" userId="aba8707d99847fc6" providerId="LiveId" clId="{1F27F4F2-5C5A-4471-97A3-2F5A883F872B}" dt="2018-09-18T08:32:38.162" v="230"/>
            <ac:picMkLst>
              <pc:docMk/>
              <pc:sldMasterMk cId="1876476454" sldId="2147483660"/>
              <pc:sldLayoutMk cId="926136625" sldId="2147483663"/>
              <ac:picMk id="10" creationId="{3EFDF8B1-5630-4D21-99B4-8455C8368598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42.803" v="322" actId="2711"/>
          <pc:sldLayoutMkLst>
            <pc:docMk/>
            <pc:sldMasterMk cId="1876476454" sldId="2147483660"/>
            <pc:sldLayoutMk cId="2944043561" sldId="2147483664"/>
          </pc:sldLayoutMkLst>
          <pc:spChg chg="mod">
            <ac:chgData name="Jose Granja" userId="aba8707d99847fc6" providerId="LiveId" clId="{1F27F4F2-5C5A-4471-97A3-2F5A883F872B}" dt="2018-09-24T10:49:42.803" v="322" actId="2711"/>
            <ac:spMkLst>
              <pc:docMk/>
              <pc:sldMasterMk cId="1876476454" sldId="2147483660"/>
              <pc:sldLayoutMk cId="2944043561" sldId="2147483664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2.803" v="322" actId="2711"/>
            <ac:spMkLst>
              <pc:docMk/>
              <pc:sldMasterMk cId="1876476454" sldId="2147483660"/>
              <pc:sldLayoutMk cId="2944043561" sldId="2147483664"/>
              <ac:spMk id="3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2.803" v="322" actId="2711"/>
            <ac:spMkLst>
              <pc:docMk/>
              <pc:sldMasterMk cId="1876476454" sldId="2147483660"/>
              <pc:sldLayoutMk cId="2944043561" sldId="2147483664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18:12.926" v="118" actId="478"/>
            <ac:spMkLst>
              <pc:docMk/>
              <pc:sldMasterMk cId="1876476454" sldId="2147483660"/>
              <pc:sldLayoutMk cId="2944043561" sldId="2147483664"/>
              <ac:spMk id="5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18:11.392" v="117" actId="478"/>
            <ac:spMkLst>
              <pc:docMk/>
              <pc:sldMasterMk cId="1876476454" sldId="2147483660"/>
              <pc:sldLayoutMk cId="2944043561" sldId="2147483664"/>
              <ac:spMk id="6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2.803" v="322" actId="2711"/>
            <ac:spMkLst>
              <pc:docMk/>
              <pc:sldMasterMk cId="1876476454" sldId="2147483660"/>
              <pc:sldLayoutMk cId="2944043561" sldId="2147483664"/>
              <ac:spMk id="7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3:42.937" v="241" actId="478"/>
            <ac:picMkLst>
              <pc:docMk/>
              <pc:sldMasterMk cId="1876476454" sldId="2147483660"/>
              <pc:sldLayoutMk cId="2944043561" sldId="2147483664"/>
              <ac:picMk id="8" creationId="{58731A20-B407-4143-8A77-1CB47A856A16}"/>
            </ac:picMkLst>
          </pc:picChg>
          <pc:picChg chg="add del ord">
            <ac:chgData name="Jose Granja" userId="aba8707d99847fc6" providerId="LiveId" clId="{1F27F4F2-5C5A-4471-97A3-2F5A883F872B}" dt="2018-09-18T08:33:41.485" v="239" actId="478"/>
            <ac:picMkLst>
              <pc:docMk/>
              <pc:sldMasterMk cId="1876476454" sldId="2147483660"/>
              <pc:sldLayoutMk cId="2944043561" sldId="2147483664"/>
              <ac:picMk id="9" creationId="{F6626FD3-6D5F-42E3-BAD5-10BC48A83DF6}"/>
            </ac:picMkLst>
          </pc:picChg>
          <pc:picChg chg="add del ord">
            <ac:chgData name="Jose Granja" userId="aba8707d99847fc6" providerId="LiveId" clId="{1F27F4F2-5C5A-4471-97A3-2F5A883F872B}" dt="2018-09-18T08:33:42.117" v="240" actId="478"/>
            <ac:picMkLst>
              <pc:docMk/>
              <pc:sldMasterMk cId="1876476454" sldId="2147483660"/>
              <pc:sldLayoutMk cId="2944043561" sldId="2147483664"/>
              <ac:picMk id="10" creationId="{88A839EB-BD39-4F2E-91FD-1427DBDAA5FE}"/>
            </ac:picMkLst>
          </pc:picChg>
          <pc:picChg chg="add ord">
            <ac:chgData name="Jose Granja" userId="aba8707d99847fc6" providerId="LiveId" clId="{1F27F4F2-5C5A-4471-97A3-2F5A883F872B}" dt="2018-09-18T08:33:20.079" v="235" actId="167"/>
            <ac:picMkLst>
              <pc:docMk/>
              <pc:sldMasterMk cId="1876476454" sldId="2147483660"/>
              <pc:sldLayoutMk cId="2944043561" sldId="2147483664"/>
              <ac:picMk id="11" creationId="{82EC5BD3-90ED-4457-B4A9-DD8CA81EE1AA}"/>
            </ac:picMkLst>
          </pc:picChg>
          <pc:picChg chg="add mod ord">
            <ac:chgData name="Jose Granja" userId="aba8707d99847fc6" providerId="LiveId" clId="{1F27F4F2-5C5A-4471-97A3-2F5A883F872B}" dt="2018-09-24T10:49:42.803" v="322" actId="2711"/>
            <ac:picMkLst>
              <pc:docMk/>
              <pc:sldMasterMk cId="1876476454" sldId="2147483660"/>
              <pc:sldLayoutMk cId="2944043561" sldId="2147483664"/>
              <ac:picMk id="12" creationId="{AE306EAD-11D7-4194-9E98-ABC9351F59C7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48.891" v="323" actId="2711"/>
          <pc:sldLayoutMkLst>
            <pc:docMk/>
            <pc:sldMasterMk cId="1876476454" sldId="2147483660"/>
            <pc:sldLayoutMk cId="4089456001" sldId="2147483665"/>
          </pc:sldLayoutMkLst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3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4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5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6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11.918" v="134" actId="478"/>
            <ac:spMkLst>
              <pc:docMk/>
              <pc:sldMasterMk cId="1876476454" sldId="2147483660"/>
              <pc:sldLayoutMk cId="4089456001" sldId="2147483665"/>
              <ac:spMk id="7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12.974" v="135" actId="478"/>
            <ac:spMkLst>
              <pc:docMk/>
              <pc:sldMasterMk cId="1876476454" sldId="2147483660"/>
              <pc:sldLayoutMk cId="4089456001" sldId="2147483665"/>
              <ac:spMk id="8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9" creationId="{00000000-0000-0000-0000-000000000000}"/>
            </ac:spMkLst>
          </pc:spChg>
          <pc:spChg chg="add mod">
            <ac:chgData name="Jose Granja" userId="aba8707d99847fc6" providerId="LiveId" clId="{1F27F4F2-5C5A-4471-97A3-2F5A883F872B}" dt="2018-09-06T13:19:17.232" v="125" actId="571"/>
            <ac:spMkLst>
              <pc:docMk/>
              <pc:sldMasterMk cId="1876476454" sldId="2147483660"/>
              <pc:sldLayoutMk cId="4089456001" sldId="2147483665"/>
              <ac:spMk id="10" creationId="{B00F2840-F13A-4A5A-BAB5-0FF268EABC7F}"/>
            </ac:spMkLst>
          </pc:spChg>
          <pc:spChg chg="add mod">
            <ac:chgData name="Jose Granja" userId="aba8707d99847fc6" providerId="LiveId" clId="{1F27F4F2-5C5A-4471-97A3-2F5A883F872B}" dt="2018-09-06T13:19:17.232" v="125" actId="571"/>
            <ac:spMkLst>
              <pc:docMk/>
              <pc:sldMasterMk cId="1876476454" sldId="2147483660"/>
              <pc:sldLayoutMk cId="4089456001" sldId="2147483665"/>
              <ac:spMk id="11" creationId="{67F969D4-5F58-4E42-AAF4-3C9F6C660E9F}"/>
            </ac:spMkLst>
          </pc:spChg>
          <pc:spChg chg="add mod">
            <ac:chgData name="Jose Granja" userId="aba8707d99847fc6" providerId="LiveId" clId="{1F27F4F2-5C5A-4471-97A3-2F5A883F872B}" dt="2018-09-06T13:19:17.232" v="125" actId="571"/>
            <ac:spMkLst>
              <pc:docMk/>
              <pc:sldMasterMk cId="1876476454" sldId="2147483660"/>
              <pc:sldLayoutMk cId="4089456001" sldId="2147483665"/>
              <ac:spMk id="12" creationId="{0EE321C6-F89E-4B55-8D56-3300EC3D8AFD}"/>
            </ac:spMkLst>
          </pc:spChg>
          <pc:spChg chg="add mod">
            <ac:chgData name="Jose Granja" userId="aba8707d99847fc6" providerId="LiveId" clId="{1F27F4F2-5C5A-4471-97A3-2F5A883F872B}" dt="2018-09-06T13:19:17.232" v="125" actId="571"/>
            <ac:spMkLst>
              <pc:docMk/>
              <pc:sldMasterMk cId="1876476454" sldId="2147483660"/>
              <pc:sldLayoutMk cId="4089456001" sldId="2147483665"/>
              <ac:spMk id="13" creationId="{B4D355F2-843B-4823-8E7F-6786BD472711}"/>
            </ac:spMkLst>
          </pc:spChg>
          <pc:picChg chg="add ord">
            <ac:chgData name="Jose Granja" userId="aba8707d99847fc6" providerId="LiveId" clId="{1F27F4F2-5C5A-4471-97A3-2F5A883F872B}" dt="2018-09-18T08:34:11.625" v="247" actId="167"/>
            <ac:picMkLst>
              <pc:docMk/>
              <pc:sldMasterMk cId="1876476454" sldId="2147483660"/>
              <pc:sldLayoutMk cId="4089456001" sldId="2147483665"/>
              <ac:picMk id="11" creationId="{F57A3E12-CB6F-427F-80E3-A455AF145883}"/>
            </ac:picMkLst>
          </pc:picChg>
          <pc:picChg chg="add mod ord">
            <ac:chgData name="Jose Granja" userId="aba8707d99847fc6" providerId="LiveId" clId="{1F27F4F2-5C5A-4471-97A3-2F5A883F872B}" dt="2018-09-24T10:49:48.891" v="323" actId="2711"/>
            <ac:picMkLst>
              <pc:docMk/>
              <pc:sldMasterMk cId="1876476454" sldId="2147483660"/>
              <pc:sldLayoutMk cId="4089456001" sldId="2147483665"/>
              <ac:picMk id="12" creationId="{53D0C183-63DF-4415-BCCB-A84C23BD31B9}"/>
            </ac:picMkLst>
          </pc:picChg>
          <pc:picChg chg="add del ord">
            <ac:chgData name="Jose Granja" userId="aba8707d99847fc6" providerId="LiveId" clId="{1F27F4F2-5C5A-4471-97A3-2F5A883F872B}" dt="2018-09-18T08:34:08.613" v="245" actId="478"/>
            <ac:picMkLst>
              <pc:docMk/>
              <pc:sldMasterMk cId="1876476454" sldId="2147483660"/>
              <pc:sldLayoutMk cId="4089456001" sldId="2147483665"/>
              <ac:picMk id="14" creationId="{AD9197A3-9C1E-4C9D-BD10-44237869278F}"/>
            </ac:picMkLst>
          </pc:picChg>
          <pc:picChg chg="add del ord">
            <ac:chgData name="Jose Granja" userId="aba8707d99847fc6" providerId="LiveId" clId="{1F27F4F2-5C5A-4471-97A3-2F5A883F872B}" dt="2018-09-18T08:34:08.613" v="245" actId="478"/>
            <ac:picMkLst>
              <pc:docMk/>
              <pc:sldMasterMk cId="1876476454" sldId="2147483660"/>
              <pc:sldLayoutMk cId="4089456001" sldId="2147483665"/>
              <ac:picMk id="15" creationId="{4FED7A26-535F-4E80-920B-BFAD7C97C84D}"/>
            </ac:picMkLst>
          </pc:picChg>
          <pc:picChg chg="add del ord">
            <ac:chgData name="Jose Granja" userId="aba8707d99847fc6" providerId="LiveId" clId="{1F27F4F2-5C5A-4471-97A3-2F5A883F872B}" dt="2018-09-18T08:34:08.613" v="245" actId="478"/>
            <ac:picMkLst>
              <pc:docMk/>
              <pc:sldMasterMk cId="1876476454" sldId="2147483660"/>
              <pc:sldLayoutMk cId="4089456001" sldId="2147483665"/>
              <ac:picMk id="16" creationId="{24F2A668-AB35-47D5-9FBD-72FBCB0FC7D8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53.622" v="324" actId="2711"/>
          <pc:sldLayoutMkLst>
            <pc:docMk/>
            <pc:sldMasterMk cId="1876476454" sldId="2147483660"/>
            <pc:sldLayoutMk cId="2940532838" sldId="2147483666"/>
          </pc:sldLayoutMkLst>
          <pc:spChg chg="mod">
            <ac:chgData name="Jose Granja" userId="aba8707d99847fc6" providerId="LiveId" clId="{1F27F4F2-5C5A-4471-97A3-2F5A883F872B}" dt="2018-09-24T10:49:53.622" v="324" actId="2711"/>
            <ac:spMkLst>
              <pc:docMk/>
              <pc:sldMasterMk cId="1876476454" sldId="2147483660"/>
              <pc:sldLayoutMk cId="2940532838" sldId="2147483666"/>
              <ac:spMk id="2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41.600" v="140" actId="478"/>
            <ac:spMkLst>
              <pc:docMk/>
              <pc:sldMasterMk cId="1876476454" sldId="2147483660"/>
              <pc:sldLayoutMk cId="2940532838" sldId="2147483666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41.600" v="140" actId="478"/>
            <ac:spMkLst>
              <pc:docMk/>
              <pc:sldMasterMk cId="1876476454" sldId="2147483660"/>
              <pc:sldLayoutMk cId="2940532838" sldId="2147483666"/>
              <ac:spMk id="4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53.622" v="324" actId="2711"/>
            <ac:spMkLst>
              <pc:docMk/>
              <pc:sldMasterMk cId="1876476454" sldId="2147483660"/>
              <pc:sldLayoutMk cId="2940532838" sldId="2147483666"/>
              <ac:spMk id="5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5:35.973" v="261" actId="478"/>
            <ac:picMkLst>
              <pc:docMk/>
              <pc:sldMasterMk cId="1876476454" sldId="2147483660"/>
              <pc:sldLayoutMk cId="2940532838" sldId="2147483666"/>
              <ac:picMk id="6" creationId="{DDCA2B3A-545D-4D6B-849C-2ECEB1740170}"/>
            </ac:picMkLst>
          </pc:picChg>
          <pc:picChg chg="add del ord">
            <ac:chgData name="Jose Granja" userId="aba8707d99847fc6" providerId="LiveId" clId="{1F27F4F2-5C5A-4471-97A3-2F5A883F872B}" dt="2018-09-18T08:35:35.509" v="260" actId="478"/>
            <ac:picMkLst>
              <pc:docMk/>
              <pc:sldMasterMk cId="1876476454" sldId="2147483660"/>
              <pc:sldLayoutMk cId="2940532838" sldId="2147483666"/>
              <ac:picMk id="7" creationId="{4CEEE35D-DC5E-4112-986E-C2C27B101FA3}"/>
            </ac:picMkLst>
          </pc:picChg>
          <pc:picChg chg="add del ord">
            <ac:chgData name="Jose Granja" userId="aba8707d99847fc6" providerId="LiveId" clId="{1F27F4F2-5C5A-4471-97A3-2F5A883F872B}" dt="2018-09-18T08:35:37.151" v="262" actId="478"/>
            <ac:picMkLst>
              <pc:docMk/>
              <pc:sldMasterMk cId="1876476454" sldId="2147483660"/>
              <pc:sldLayoutMk cId="2940532838" sldId="2147483666"/>
              <ac:picMk id="8" creationId="{1E7DA150-3E64-4161-855E-5F5200C87153}"/>
            </ac:picMkLst>
          </pc:picChg>
          <pc:picChg chg="add ord">
            <ac:chgData name="Jose Granja" userId="aba8707d99847fc6" providerId="LiveId" clId="{1F27F4F2-5C5A-4471-97A3-2F5A883F872B}" dt="2018-09-18T08:35:07.547" v="254" actId="167"/>
            <ac:picMkLst>
              <pc:docMk/>
              <pc:sldMasterMk cId="1876476454" sldId="2147483660"/>
              <pc:sldLayoutMk cId="2940532838" sldId="2147483666"/>
              <ac:picMk id="9" creationId="{AC9F977C-CCF8-4590-BA63-E1643ECA5E28}"/>
            </ac:picMkLst>
          </pc:picChg>
          <pc:picChg chg="add mod ord">
            <ac:chgData name="Jose Granja" userId="aba8707d99847fc6" providerId="LiveId" clId="{1F27F4F2-5C5A-4471-97A3-2F5A883F872B}" dt="2018-09-24T10:49:53.622" v="324" actId="2711"/>
            <ac:picMkLst>
              <pc:docMk/>
              <pc:sldMasterMk cId="1876476454" sldId="2147483660"/>
              <pc:sldLayoutMk cId="2940532838" sldId="2147483666"/>
              <ac:picMk id="10" creationId="{731AFCC8-B6F3-4E4A-AEA9-8950FF09A855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50:01.261" v="325" actId="2711"/>
          <pc:sldLayoutMkLst>
            <pc:docMk/>
            <pc:sldMasterMk cId="1876476454" sldId="2147483660"/>
            <pc:sldLayoutMk cId="2556195937" sldId="2147483667"/>
          </pc:sldLayoutMkLst>
          <pc:spChg chg="del">
            <ac:chgData name="Jose Granja" userId="aba8707d99847fc6" providerId="LiveId" clId="{1F27F4F2-5C5A-4471-97A3-2F5A883F872B}" dt="2018-09-06T13:20:57.162" v="145" actId="478"/>
            <ac:spMkLst>
              <pc:docMk/>
              <pc:sldMasterMk cId="1876476454" sldId="2147483660"/>
              <pc:sldLayoutMk cId="2556195937" sldId="2147483667"/>
              <ac:spMk id="2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57.162" v="145" actId="478"/>
            <ac:spMkLst>
              <pc:docMk/>
              <pc:sldMasterMk cId="1876476454" sldId="2147483660"/>
              <pc:sldLayoutMk cId="2556195937" sldId="2147483667"/>
              <ac:spMk id="3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50:01.261" v="325" actId="2711"/>
            <ac:spMkLst>
              <pc:docMk/>
              <pc:sldMasterMk cId="1876476454" sldId="2147483660"/>
              <pc:sldLayoutMk cId="2556195937" sldId="2147483667"/>
              <ac:spMk id="4" creationId="{00000000-0000-0000-0000-000000000000}"/>
            </ac:spMkLst>
          </pc:spChg>
          <pc:picChg chg="add del">
            <ac:chgData name="Jose Granja" userId="aba8707d99847fc6" providerId="LiveId" clId="{1F27F4F2-5C5A-4471-97A3-2F5A883F872B}" dt="2018-09-06T13:20:55.172" v="144"/>
            <ac:picMkLst>
              <pc:docMk/>
              <pc:sldMasterMk cId="1876476454" sldId="2147483660"/>
              <pc:sldLayoutMk cId="2556195937" sldId="2147483667"/>
              <ac:picMk id="5" creationId="{720A09C6-B0F1-4101-A8E8-90DEEDD6E90E}"/>
            </ac:picMkLst>
          </pc:picChg>
          <pc:picChg chg="add ord">
            <ac:chgData name="Jose Granja" userId="aba8707d99847fc6" providerId="LiveId" clId="{1F27F4F2-5C5A-4471-97A3-2F5A883F872B}" dt="2018-09-18T08:35:44.723" v="264" actId="167"/>
            <ac:picMkLst>
              <pc:docMk/>
              <pc:sldMasterMk cId="1876476454" sldId="2147483660"/>
              <pc:sldLayoutMk cId="2556195937" sldId="2147483667"/>
              <ac:picMk id="6" creationId="{7C124351-4765-45B1-B1DF-BBB1EAA8E7D7}"/>
            </ac:picMkLst>
          </pc:picChg>
          <pc:picChg chg="add del">
            <ac:chgData name="Jose Granja" userId="aba8707d99847fc6" providerId="LiveId" clId="{1F27F4F2-5C5A-4471-97A3-2F5A883F872B}" dt="2018-09-06T13:20:55.172" v="144"/>
            <ac:picMkLst>
              <pc:docMk/>
              <pc:sldMasterMk cId="1876476454" sldId="2147483660"/>
              <pc:sldLayoutMk cId="2556195937" sldId="2147483667"/>
              <ac:picMk id="6" creationId="{F32A857D-8CE9-4F47-A5D4-5768F1154723}"/>
            </ac:picMkLst>
          </pc:picChg>
          <pc:picChg chg="add ord">
            <ac:chgData name="Jose Granja" userId="aba8707d99847fc6" providerId="LiveId" clId="{1F27F4F2-5C5A-4471-97A3-2F5A883F872B}" dt="2018-09-18T08:35:44.723" v="264" actId="167"/>
            <ac:picMkLst>
              <pc:docMk/>
              <pc:sldMasterMk cId="1876476454" sldId="2147483660"/>
              <pc:sldLayoutMk cId="2556195937" sldId="2147483667"/>
              <ac:picMk id="7" creationId="{07A48BF6-699B-4E15-9B24-C2F8F08CB6BF}"/>
            </ac:picMkLst>
          </pc:picChg>
          <pc:picChg chg="add del">
            <ac:chgData name="Jose Granja" userId="aba8707d99847fc6" providerId="LiveId" clId="{1F27F4F2-5C5A-4471-97A3-2F5A883F872B}" dt="2018-09-06T13:20:55.172" v="144"/>
            <ac:picMkLst>
              <pc:docMk/>
              <pc:sldMasterMk cId="1876476454" sldId="2147483660"/>
              <pc:sldLayoutMk cId="2556195937" sldId="2147483667"/>
              <ac:picMk id="7" creationId="{1948113F-8C2E-4EB0-BAC6-973C68476B0C}"/>
            </ac:picMkLst>
          </pc:picChg>
          <pc:picChg chg="add del ord">
            <ac:chgData name="Jose Granja" userId="aba8707d99847fc6" providerId="LiveId" clId="{1F27F4F2-5C5A-4471-97A3-2F5A883F872B}" dt="2018-09-18T08:35:48.601" v="267" actId="478"/>
            <ac:picMkLst>
              <pc:docMk/>
              <pc:sldMasterMk cId="1876476454" sldId="2147483660"/>
              <pc:sldLayoutMk cId="2556195937" sldId="2147483667"/>
              <ac:picMk id="8" creationId="{E6097816-E787-4DC1-A0AF-65D431C0330A}"/>
            </ac:picMkLst>
          </pc:picChg>
          <pc:picChg chg="add del ord">
            <ac:chgData name="Jose Granja" userId="aba8707d99847fc6" providerId="LiveId" clId="{1F27F4F2-5C5A-4471-97A3-2F5A883F872B}" dt="2018-09-18T08:35:46.749" v="265" actId="478"/>
            <ac:picMkLst>
              <pc:docMk/>
              <pc:sldMasterMk cId="1876476454" sldId="2147483660"/>
              <pc:sldLayoutMk cId="2556195937" sldId="2147483667"/>
              <ac:picMk id="9" creationId="{61CD133C-1C95-4F71-8C96-6188AF9DDA16}"/>
            </ac:picMkLst>
          </pc:picChg>
          <pc:picChg chg="add del ord">
            <ac:chgData name="Jose Granja" userId="aba8707d99847fc6" providerId="LiveId" clId="{1F27F4F2-5C5A-4471-97A3-2F5A883F872B}" dt="2018-09-18T08:35:47.902" v="266" actId="478"/>
            <ac:picMkLst>
              <pc:docMk/>
              <pc:sldMasterMk cId="1876476454" sldId="2147483660"/>
              <pc:sldLayoutMk cId="2556195937" sldId="2147483667"/>
              <ac:picMk id="10" creationId="{EC441092-ED36-4F0D-B4A8-9E59D3F95C05}"/>
            </ac:picMkLst>
          </pc:picChg>
        </pc:sldLayoutChg>
        <pc:sldLayoutChg chg="addSp delSp modSp">
          <pc:chgData name="Jose Granja" userId="aba8707d99847fc6" providerId="LiveId" clId="{1F27F4F2-5C5A-4471-97A3-2F5A883F872B}" dt="2018-09-18T08:36:07.500" v="273" actId="478"/>
          <pc:sldLayoutMkLst>
            <pc:docMk/>
            <pc:sldMasterMk cId="1876476454" sldId="2147483660"/>
            <pc:sldLayoutMk cId="3224113115" sldId="2147483668"/>
          </pc:sldLayoutMkLst>
          <pc:spChg chg="mod">
            <ac:chgData name="Jose Granja" userId="aba8707d99847fc6" providerId="LiveId" clId="{1F27F4F2-5C5A-4471-97A3-2F5A883F872B}" dt="2018-09-18T08:36:00.387" v="270" actId="14100"/>
            <ac:spMkLst>
              <pc:docMk/>
              <pc:sldMasterMk cId="1876476454" sldId="2147483660"/>
              <pc:sldLayoutMk cId="3224113115" sldId="2147483668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06T13:21:14.881" v="153" actId="404"/>
            <ac:spMkLst>
              <pc:docMk/>
              <pc:sldMasterMk cId="1876476454" sldId="2147483660"/>
              <pc:sldLayoutMk cId="3224113115" sldId="2147483668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04.421" v="148" actId="478"/>
            <ac:spMkLst>
              <pc:docMk/>
              <pc:sldMasterMk cId="1876476454" sldId="2147483660"/>
              <pc:sldLayoutMk cId="3224113115" sldId="2147483668"/>
              <ac:spMk id="5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04.421" v="148" actId="478"/>
            <ac:spMkLst>
              <pc:docMk/>
              <pc:sldMasterMk cId="1876476454" sldId="2147483660"/>
              <pc:sldLayoutMk cId="3224113115" sldId="2147483668"/>
              <ac:spMk id="6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6:07.500" v="273" actId="478"/>
            <ac:picMkLst>
              <pc:docMk/>
              <pc:sldMasterMk cId="1876476454" sldId="2147483660"/>
              <pc:sldLayoutMk cId="3224113115" sldId="2147483668"/>
              <ac:picMk id="8" creationId="{BEBA94C7-150A-4680-91DD-DF113954905B}"/>
            </ac:picMkLst>
          </pc:picChg>
          <pc:picChg chg="add del ord">
            <ac:chgData name="Jose Granja" userId="aba8707d99847fc6" providerId="LiveId" clId="{1F27F4F2-5C5A-4471-97A3-2F5A883F872B}" dt="2018-09-18T08:36:05.501" v="271" actId="478"/>
            <ac:picMkLst>
              <pc:docMk/>
              <pc:sldMasterMk cId="1876476454" sldId="2147483660"/>
              <pc:sldLayoutMk cId="3224113115" sldId="2147483668"/>
              <ac:picMk id="9" creationId="{2EDC486A-7F40-481D-8E07-A003659210D9}"/>
            </ac:picMkLst>
          </pc:picChg>
          <pc:picChg chg="add del ord">
            <ac:chgData name="Jose Granja" userId="aba8707d99847fc6" providerId="LiveId" clId="{1F27F4F2-5C5A-4471-97A3-2F5A883F872B}" dt="2018-09-18T08:36:06.786" v="272" actId="478"/>
            <ac:picMkLst>
              <pc:docMk/>
              <pc:sldMasterMk cId="1876476454" sldId="2147483660"/>
              <pc:sldLayoutMk cId="3224113115" sldId="2147483668"/>
              <ac:picMk id="10" creationId="{4CD44102-E1DA-469B-BCE5-F7159A8B2CB6}"/>
            </ac:picMkLst>
          </pc:picChg>
          <pc:picChg chg="add ord">
            <ac:chgData name="Jose Granja" userId="aba8707d99847fc6" providerId="LiveId" clId="{1F27F4F2-5C5A-4471-97A3-2F5A883F872B}" dt="2018-09-18T08:35:56.184" v="269" actId="167"/>
            <ac:picMkLst>
              <pc:docMk/>
              <pc:sldMasterMk cId="1876476454" sldId="2147483660"/>
              <pc:sldLayoutMk cId="3224113115" sldId="2147483668"/>
              <ac:picMk id="11" creationId="{D2407B76-56EA-480F-B456-45732ACC7505}"/>
            </ac:picMkLst>
          </pc:picChg>
          <pc:picChg chg="add ord">
            <ac:chgData name="Jose Granja" userId="aba8707d99847fc6" providerId="LiveId" clId="{1F27F4F2-5C5A-4471-97A3-2F5A883F872B}" dt="2018-09-18T08:35:56.184" v="269" actId="167"/>
            <ac:picMkLst>
              <pc:docMk/>
              <pc:sldMasterMk cId="1876476454" sldId="2147483660"/>
              <pc:sldLayoutMk cId="3224113115" sldId="2147483668"/>
              <ac:picMk id="12" creationId="{82646A24-A56E-468E-A5E6-C7CC846E7EB3}"/>
            </ac:picMkLst>
          </pc:picChg>
        </pc:sldLayoutChg>
        <pc:sldLayoutChg chg="addSp delSp modSp">
          <pc:chgData name="Jose Granja" userId="aba8707d99847fc6" providerId="LiveId" clId="{1F27F4F2-5C5A-4471-97A3-2F5A883F872B}" dt="2018-09-18T08:36:21.717" v="279" actId="478"/>
          <pc:sldLayoutMkLst>
            <pc:docMk/>
            <pc:sldMasterMk cId="1876476454" sldId="2147483660"/>
            <pc:sldLayoutMk cId="1757241712" sldId="2147483669"/>
          </pc:sldLayoutMkLst>
          <pc:spChg chg="mod">
            <ac:chgData name="Jose Granja" userId="aba8707d99847fc6" providerId="LiveId" clId="{1F27F4F2-5C5A-4471-97A3-2F5A883F872B}" dt="2018-09-18T08:36:15.728" v="275" actId="14100"/>
            <ac:spMkLst>
              <pc:docMk/>
              <pc:sldMasterMk cId="1876476454" sldId="2147483660"/>
              <pc:sldLayoutMk cId="1757241712" sldId="2147483669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06T13:21:38.577" v="159" actId="404"/>
            <ac:spMkLst>
              <pc:docMk/>
              <pc:sldMasterMk cId="1876476454" sldId="2147483660"/>
              <pc:sldLayoutMk cId="1757241712" sldId="2147483669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42.920" v="160" actId="478"/>
            <ac:spMkLst>
              <pc:docMk/>
              <pc:sldMasterMk cId="1876476454" sldId="2147483660"/>
              <pc:sldLayoutMk cId="1757241712" sldId="2147483669"/>
              <ac:spMk id="5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42.920" v="160" actId="478"/>
            <ac:spMkLst>
              <pc:docMk/>
              <pc:sldMasterMk cId="1876476454" sldId="2147483660"/>
              <pc:sldLayoutMk cId="1757241712" sldId="2147483669"/>
              <ac:spMk id="6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6:21.717" v="279" actId="478"/>
            <ac:picMkLst>
              <pc:docMk/>
              <pc:sldMasterMk cId="1876476454" sldId="2147483660"/>
              <pc:sldLayoutMk cId="1757241712" sldId="2147483669"/>
              <ac:picMk id="8" creationId="{F7804C93-6A6F-454A-9586-5D8E751D317D}"/>
            </ac:picMkLst>
          </pc:picChg>
          <pc:picChg chg="add del ord">
            <ac:chgData name="Jose Granja" userId="aba8707d99847fc6" providerId="LiveId" clId="{1F27F4F2-5C5A-4471-97A3-2F5A883F872B}" dt="2018-09-18T08:36:19.797" v="277" actId="478"/>
            <ac:picMkLst>
              <pc:docMk/>
              <pc:sldMasterMk cId="1876476454" sldId="2147483660"/>
              <pc:sldLayoutMk cId="1757241712" sldId="2147483669"/>
              <ac:picMk id="9" creationId="{1A3720BA-1237-4A9A-936C-51C339C17732}"/>
            </ac:picMkLst>
          </pc:picChg>
          <pc:picChg chg="add del ord">
            <ac:chgData name="Jose Granja" userId="aba8707d99847fc6" providerId="LiveId" clId="{1F27F4F2-5C5A-4471-97A3-2F5A883F872B}" dt="2018-09-18T08:36:21.053" v="278" actId="478"/>
            <ac:picMkLst>
              <pc:docMk/>
              <pc:sldMasterMk cId="1876476454" sldId="2147483660"/>
              <pc:sldLayoutMk cId="1757241712" sldId="2147483669"/>
              <ac:picMk id="10" creationId="{4D9A4A26-458D-4B62-9976-E499430B7EB6}"/>
            </ac:picMkLst>
          </pc:picChg>
          <pc:picChg chg="add ord">
            <ac:chgData name="Jose Granja" userId="aba8707d99847fc6" providerId="LiveId" clId="{1F27F4F2-5C5A-4471-97A3-2F5A883F872B}" dt="2018-09-18T08:36:18.465" v="276" actId="167"/>
            <ac:picMkLst>
              <pc:docMk/>
              <pc:sldMasterMk cId="1876476454" sldId="2147483660"/>
              <pc:sldLayoutMk cId="1757241712" sldId="2147483669"/>
              <ac:picMk id="11" creationId="{262DA693-BE0F-418A-9890-067A2B3FAEEF}"/>
            </ac:picMkLst>
          </pc:picChg>
          <pc:picChg chg="add">
            <ac:chgData name="Jose Granja" userId="aba8707d99847fc6" providerId="LiveId" clId="{1F27F4F2-5C5A-4471-97A3-2F5A883F872B}" dt="2018-09-18T08:36:12.529" v="274"/>
            <ac:picMkLst>
              <pc:docMk/>
              <pc:sldMasterMk cId="1876476454" sldId="2147483660"/>
              <pc:sldLayoutMk cId="1757241712" sldId="2147483669"/>
              <ac:picMk id="12" creationId="{08C3C5FE-D655-4BFB-9223-552946F339DF}"/>
            </ac:picMkLst>
          </pc:picChg>
        </pc:sldLayoutChg>
        <pc:sldLayoutChg chg="addSp delSp modSp">
          <pc:chgData name="Jose Granja" userId="aba8707d99847fc6" providerId="LiveId" clId="{1F27F4F2-5C5A-4471-97A3-2F5A883F872B}" dt="2018-09-18T08:36:36.964" v="286" actId="478"/>
          <pc:sldLayoutMkLst>
            <pc:docMk/>
            <pc:sldMasterMk cId="1876476454" sldId="2147483660"/>
            <pc:sldLayoutMk cId="517224036" sldId="2147483670"/>
          </pc:sldLayoutMkLst>
          <pc:spChg chg="mod">
            <ac:chgData name="Jose Granja" userId="aba8707d99847fc6" providerId="LiveId" clId="{1F27F4F2-5C5A-4471-97A3-2F5A883F872B}" dt="2018-09-18T08:36:33.135" v="283" actId="14100"/>
            <ac:spMkLst>
              <pc:docMk/>
              <pc:sldMasterMk cId="1876476454" sldId="2147483660"/>
              <pc:sldLayoutMk cId="517224036" sldId="2147483670"/>
              <ac:spMk id="2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52.775" v="163" actId="478"/>
            <ac:spMkLst>
              <pc:docMk/>
              <pc:sldMasterMk cId="1876476454" sldId="2147483660"/>
              <pc:sldLayoutMk cId="517224036" sldId="2147483670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52.775" v="163" actId="478"/>
            <ac:spMkLst>
              <pc:docMk/>
              <pc:sldMasterMk cId="1876476454" sldId="2147483660"/>
              <pc:sldLayoutMk cId="517224036" sldId="2147483670"/>
              <ac:spMk id="5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6:35.229" v="284" actId="478"/>
            <ac:picMkLst>
              <pc:docMk/>
              <pc:sldMasterMk cId="1876476454" sldId="2147483660"/>
              <pc:sldLayoutMk cId="517224036" sldId="2147483670"/>
              <ac:picMk id="7" creationId="{BFD4DBD4-B47D-4D64-B212-5E0FB4B7EBDE}"/>
            </ac:picMkLst>
          </pc:picChg>
          <pc:picChg chg="add del ord">
            <ac:chgData name="Jose Granja" userId="aba8707d99847fc6" providerId="LiveId" clId="{1F27F4F2-5C5A-4471-97A3-2F5A883F872B}" dt="2018-09-18T08:36:36.964" v="286" actId="478"/>
            <ac:picMkLst>
              <pc:docMk/>
              <pc:sldMasterMk cId="1876476454" sldId="2147483660"/>
              <pc:sldLayoutMk cId="517224036" sldId="2147483670"/>
              <ac:picMk id="8" creationId="{479B5929-E039-44E6-A012-140AF3E23D7A}"/>
            </ac:picMkLst>
          </pc:picChg>
          <pc:picChg chg="add del ord">
            <ac:chgData name="Jose Granja" userId="aba8707d99847fc6" providerId="LiveId" clId="{1F27F4F2-5C5A-4471-97A3-2F5A883F872B}" dt="2018-09-18T08:36:36.537" v="285" actId="478"/>
            <ac:picMkLst>
              <pc:docMk/>
              <pc:sldMasterMk cId="1876476454" sldId="2147483660"/>
              <pc:sldLayoutMk cId="517224036" sldId="2147483670"/>
              <ac:picMk id="9" creationId="{72DD77BA-6E0B-4D8B-B9DE-99F68A97F4CB}"/>
            </ac:picMkLst>
          </pc:picChg>
          <pc:picChg chg="add ord">
            <ac:chgData name="Jose Granja" userId="aba8707d99847fc6" providerId="LiveId" clId="{1F27F4F2-5C5A-4471-97A3-2F5A883F872B}" dt="2018-09-18T08:36:26.202" v="281" actId="167"/>
            <ac:picMkLst>
              <pc:docMk/>
              <pc:sldMasterMk cId="1876476454" sldId="2147483660"/>
              <pc:sldLayoutMk cId="517224036" sldId="2147483670"/>
              <ac:picMk id="10" creationId="{C8676DA4-10CF-40A9-84AD-4A5D3A70EA6E}"/>
            </ac:picMkLst>
          </pc:picChg>
          <pc:picChg chg="add ord">
            <ac:chgData name="Jose Granja" userId="aba8707d99847fc6" providerId="LiveId" clId="{1F27F4F2-5C5A-4471-97A3-2F5A883F872B}" dt="2018-09-18T08:36:26.202" v="281" actId="167"/>
            <ac:picMkLst>
              <pc:docMk/>
              <pc:sldMasterMk cId="1876476454" sldId="2147483660"/>
              <pc:sldLayoutMk cId="517224036" sldId="2147483670"/>
              <ac:picMk id="11" creationId="{CBC27AB9-A74F-4DF1-BA7A-0C6B2499131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D20878-84B4-49C0-8C92-D837A71EE7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D327F-5276-4916-87FB-4F197C188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DF95F-436A-4EDA-996D-8C658B8983C7}" type="datetime1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38649-5630-4CD8-B7F4-9197877478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971DE-5B08-4718-88BC-7D21D29A3D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7EC7F-2E1A-4727-B240-BEB20E600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186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2B972-1203-48DB-BA86-50B0D5C1A2DC}" type="datetime1">
              <a:rPr lang="en-GB" smtClean="0"/>
              <a:t>09/05/2019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630E-813E-4B84-AB00-6AE60D0F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162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C0DADA2-A3D8-4F0A-A7EA-10AF1AFA5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1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8620BA-0C48-47EE-9296-1436AAF60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" b="6908"/>
          <a:stretch/>
        </p:blipFill>
        <p:spPr>
          <a:xfrm>
            <a:off x="3007512" y="5774976"/>
            <a:ext cx="3128976" cy="983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84455E-FC96-496D-B53A-CB3DCD129D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16" y="1409023"/>
            <a:ext cx="3600000" cy="556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247" y="2238327"/>
            <a:ext cx="8796328" cy="1116235"/>
          </a:xfrm>
        </p:spPr>
        <p:txBody>
          <a:bodyPr anchor="b">
            <a:normAutofit/>
          </a:bodyPr>
          <a:lstStyle>
            <a:lvl1pPr algn="ctr">
              <a:defRPr sz="2800" b="0" baseline="0">
                <a:solidFill>
                  <a:srgbClr val="FB3449"/>
                </a:solidFill>
                <a:latin typeface="HelvLight" pitchFamily="2" charset="0"/>
              </a:defRPr>
            </a:lvl1pPr>
          </a:lstStyle>
          <a:p>
            <a:r>
              <a:rPr lang="en-GB" dirty="0"/>
              <a:t>Click to add Module title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E681FD1-4E67-44F2-92DF-5EE6270A0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658" y="5302133"/>
            <a:ext cx="8797918" cy="472843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list of authors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FDF28E5-EED1-4D47-832F-33692D1FE0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3836" y="3504698"/>
            <a:ext cx="8796328" cy="111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5AF097F-4943-473E-89FE-D634DC69F1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658" y="4755470"/>
            <a:ext cx="8797917" cy="41189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Topic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5BF2A-931E-43DD-88EB-83A6C76F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28668" r="74470" b="22348"/>
          <a:stretch/>
        </p:blipFill>
        <p:spPr>
          <a:xfrm>
            <a:off x="172247" y="6488872"/>
            <a:ext cx="1024194" cy="318832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F5BFCB8-6D43-4A96-86EB-AF569F883C60}"/>
              </a:ext>
            </a:extLst>
          </p:cNvPr>
          <p:cNvSpPr txBox="1">
            <a:spLocks/>
          </p:cNvSpPr>
          <p:nvPr userDrawn="1"/>
        </p:nvSpPr>
        <p:spPr>
          <a:xfrm>
            <a:off x="173837" y="235888"/>
            <a:ext cx="7701536" cy="315911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HelvLight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6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300F0502-0FC2-4FF5-B2A6-7BE3F8168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5" y="5024829"/>
            <a:ext cx="2135246" cy="7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C9F5BC-993C-46DB-BF3A-6F7C0ABB30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58FA6D-1BA0-4ED9-8AE9-08C649BF4860}"/>
              </a:ext>
            </a:extLst>
          </p:cNvPr>
          <p:cNvSpPr/>
          <p:nvPr userDrawn="1"/>
        </p:nvSpPr>
        <p:spPr>
          <a:xfrm>
            <a:off x="173836" y="5831108"/>
            <a:ext cx="8796328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/>
            <a:r>
              <a:rPr lang="en-GB" sz="1200" dirty="0"/>
              <a:t>© 2019 by authors.</a:t>
            </a:r>
          </a:p>
          <a:p>
            <a:pPr algn="l"/>
            <a:r>
              <a:rPr lang="en-GB" sz="1200" dirty="0"/>
              <a:t>All Rights Reserved.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A5458-9524-4703-9C14-23A3CD41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54CE-9141-400E-94B3-B65813787669}" type="datetime1">
              <a:rPr lang="en-US" smtClean="0"/>
              <a:t>5/9/2019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DC931A-28BE-4C48-A891-5614ACC22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763599-AB02-417B-B048-2A4704A6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6963C-FE09-4201-9FAE-7A016B4D49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81A358C-044E-417B-BEB3-015F5C99A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32" y="855946"/>
            <a:ext cx="8781536" cy="5688000"/>
          </a:xfrm>
        </p:spPr>
        <p:txBody>
          <a:bodyPr lIns="0" r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HelvLight" pitchFamily="2" charset="0"/>
              </a:defRPr>
            </a:lvl1pPr>
            <a:lvl2pPr>
              <a:defRPr sz="1500">
                <a:latin typeface="HelvLight" pitchFamily="2" charset="0"/>
              </a:defRPr>
            </a:lvl2pPr>
            <a:lvl3pPr>
              <a:defRPr sz="1400">
                <a:latin typeface="HelvLight" pitchFamily="2" charset="0"/>
              </a:defRPr>
            </a:lvl3pPr>
            <a:lvl4pPr>
              <a:defRPr sz="1200">
                <a:latin typeface="HelvLight" pitchFamily="2" charset="0"/>
              </a:defRPr>
            </a:lvl4pPr>
            <a:lvl5pPr>
              <a:defRPr sz="1200">
                <a:latin typeface="HelvLight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7B81857-8142-4464-86B9-9D12863C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31C4-FE55-40E5-A4AB-7E1370F37C65}" type="datetime1">
              <a:rPr lang="en-US" smtClean="0"/>
              <a:t>5/9/2019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2A5059-2084-4378-8FE3-1314CC5B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D9BC12-D8A6-4843-94C0-F188CCF8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32FF2D3-AE5A-4020-A9B5-0E9D0CFF28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8E3CE32-EDA6-464B-A44A-D24470CB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0EAC0ED-8CDB-4A70-AC3A-F41AE03A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29001"/>
            <a:ext cx="9144000" cy="34290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837" y="4589464"/>
            <a:ext cx="8796328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95817D-880C-4DDB-8E34-6B915D81F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275068"/>
            <a:ext cx="3600000" cy="55666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688E97-D08A-4AC6-A685-5CF1E15C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6" y="3424696"/>
            <a:ext cx="8796327" cy="1160041"/>
          </a:xfrm>
        </p:spPr>
        <p:txBody>
          <a:bodyPr anchor="b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262273E-32E4-459A-A195-549C366A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C90EEC-E578-46B5-BA69-AA5D518A4BB1}" type="datetime1">
              <a:rPr lang="en-US" smtClean="0"/>
              <a:pPr/>
              <a:t>5/9/2019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3F0B529-7AA6-46FB-A1C3-511CE230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12E2FB2-4699-4031-B2E8-76E30AC8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13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7F7B57-6CAD-47C6-8FA2-1A14A252C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835" y="856211"/>
            <a:ext cx="4341015" cy="5688000"/>
          </a:xfrm>
        </p:spPr>
        <p:txBody>
          <a:bodyPr/>
          <a:lstStyle>
            <a:lvl1pPr>
              <a:defRPr>
                <a:latin typeface="HelvLight" pitchFamily="2" charset="0"/>
              </a:defRPr>
            </a:lvl1pPr>
            <a:lvl2pPr>
              <a:defRPr>
                <a:latin typeface="HelvLight" pitchFamily="2" charset="0"/>
              </a:defRPr>
            </a:lvl2pPr>
            <a:lvl3pPr>
              <a:defRPr>
                <a:latin typeface="HelvLight" pitchFamily="2" charset="0"/>
              </a:defRPr>
            </a:lvl3pPr>
            <a:lvl4pPr>
              <a:defRPr>
                <a:latin typeface="HelvLight" pitchFamily="2" charset="0"/>
              </a:defRPr>
            </a:lvl4pPr>
            <a:lvl5pPr>
              <a:defRPr>
                <a:latin typeface="HelvLight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56211"/>
            <a:ext cx="4341015" cy="5688000"/>
          </a:xfrm>
        </p:spPr>
        <p:txBody>
          <a:bodyPr/>
          <a:lstStyle>
            <a:lvl1pPr>
              <a:defRPr>
                <a:latin typeface="HelvLight" pitchFamily="2" charset="0"/>
              </a:defRPr>
            </a:lvl1pPr>
            <a:lvl2pPr>
              <a:defRPr>
                <a:latin typeface="HelvLight" pitchFamily="2" charset="0"/>
              </a:defRPr>
            </a:lvl2pPr>
            <a:lvl3pPr>
              <a:defRPr>
                <a:latin typeface="HelvLight" pitchFamily="2" charset="0"/>
              </a:defRPr>
            </a:lvl3pPr>
            <a:lvl4pPr>
              <a:defRPr>
                <a:latin typeface="HelvLight" pitchFamily="2" charset="0"/>
              </a:defRPr>
            </a:lvl4pPr>
            <a:lvl5pPr>
              <a:defRPr>
                <a:latin typeface="HelvLight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A4A2C-1D64-43FB-AE47-7761CF67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00D8-6815-4180-94F8-B6B5E37503DA}" type="datetime1">
              <a:rPr lang="en-US" smtClean="0"/>
              <a:t>5/9/2019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CBB4EA-1CD5-44E9-BC37-E8BF1433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760EE8-0ADC-4FBF-8A2E-6A89E797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C481E3C-283B-4E26-A42C-DAC5C62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AD8077D-A7F3-417D-97B8-EA67FCA783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D161089-CB5F-4F8A-9766-3ED8B99F2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39F70-AA7F-40BB-8AD5-F7100538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7556-ACED-4CBF-9DC1-E9FC3340315D}" type="datetime1">
              <a:rPr lang="en-US" smtClean="0"/>
              <a:t>5/9/2019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FCF55-0287-4074-B3CF-F91FC7A0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7895C-9C94-48DE-96E8-AA9E4660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E2A1AD-2098-4BCF-B56A-0563F178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4FFF7BA-3317-446A-86FF-FB1204AC25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3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1029124B-8E8E-4E0C-B256-1E7D965D9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E1362CD-43C5-4B32-9841-B4688E53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73BB-A381-421D-A302-DA760C8169E8}" type="datetime1">
              <a:rPr lang="en-US" smtClean="0"/>
              <a:t>5/9/2019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2926C3-31C4-4FAA-9875-6483D087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2EF36-CFD7-48CC-988C-0CFEFE9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B1BED8B-C5FA-4544-8A73-D560B0BC5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9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9F72236E-8213-4119-B3F0-381A768DE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5082774" cy="558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835" y="2057399"/>
            <a:ext cx="3405184" cy="45100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C58616-1B29-4A42-8740-7263CF7B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5" y="987426"/>
            <a:ext cx="3405184" cy="10699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D5E9C-C5E3-494D-9045-08CFD7C6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1A34-2503-40D0-812C-D31FEE76DA40}" type="datetime1">
              <a:rPr lang="en-US" smtClean="0"/>
              <a:t>5/9/2019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144CB-D088-48F0-80BA-D737FC51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0D0F2-2EF3-4012-A936-CB8BE153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C868CE8-CA65-4BB5-868B-4B3718ACDA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1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836" y="161369"/>
            <a:ext cx="7833342" cy="4736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837" y="790832"/>
            <a:ext cx="8796328" cy="57616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832" y="6654183"/>
            <a:ext cx="559332" cy="1661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rgbClr val="FB3449"/>
                </a:solidFill>
                <a:latin typeface="HelvLight" pitchFamily="2" charset="0"/>
              </a:defRPr>
            </a:lvl1pPr>
          </a:lstStyle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1059C-14E2-4981-B04E-24555138E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836" y="6663213"/>
            <a:ext cx="798164" cy="15711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rgbClr val="FB3449"/>
                </a:solidFill>
                <a:latin typeface="HelvLight" pitchFamily="2" charset="0"/>
              </a:defRPr>
            </a:lvl1pPr>
          </a:lstStyle>
          <a:p>
            <a:fld id="{C48054CE-9141-400E-94B3-B65813787669}" type="datetime1">
              <a:rPr lang="en-US" smtClean="0"/>
              <a:pPr/>
              <a:t>5/9/2019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358995-22A8-4CD5-B89B-EA464FAFB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0271" y="6654183"/>
            <a:ext cx="7183459" cy="17517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rgbClr val="FB3449"/>
                </a:solidFill>
                <a:latin typeface="HelvLight" pitchFamily="2" charset="0"/>
              </a:defRPr>
            </a:lvl1pPr>
          </a:lstStyle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726D8F-0C75-41DE-AE80-A73023A18F47}"/>
              </a:ext>
            </a:extLst>
          </p:cNvPr>
          <p:cNvCxnSpPr>
            <a:cxnSpLocks/>
          </p:cNvCxnSpPr>
          <p:nvPr userDrawn="1"/>
        </p:nvCxnSpPr>
        <p:spPr>
          <a:xfrm>
            <a:off x="-1" y="6609652"/>
            <a:ext cx="9144001" cy="0"/>
          </a:xfrm>
          <a:prstGeom prst="line">
            <a:avLst/>
          </a:prstGeom>
          <a:ln w="12700">
            <a:solidFill>
              <a:srgbClr val="FB34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7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latin typeface="HelvL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24516BF-DD74-4F07-8BDA-91144BC39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BIM A+2: Modelling in Architecture and Engineering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B57D23-0681-47C9-B073-FAB3B5286D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Miguel Azenha, </a:t>
            </a:r>
            <a:r>
              <a:rPr lang="pt-PT" dirty="0" err="1"/>
              <a:t>Žiga</a:t>
            </a:r>
            <a:r>
              <a:rPr lang="pt-PT" dirty="0"/>
              <a:t> </a:t>
            </a:r>
            <a:r>
              <a:rPr lang="pt-PT" dirty="0" err="1"/>
              <a:t>Turk</a:t>
            </a:r>
            <a:r>
              <a:rPr lang="pt-PT" dirty="0"/>
              <a:t>, Alessandro </a:t>
            </a:r>
            <a:r>
              <a:rPr lang="pt-PT" dirty="0" err="1"/>
              <a:t>Zichi</a:t>
            </a:r>
            <a:r>
              <a:rPr lang="pt-PT" dirty="0"/>
              <a:t>, Jose Carlos Lino, Bruno Caires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9E096D-3FCE-4C30-8DC3-40CA357E5E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Parametric modelling and digital design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065970-0E75-44E7-BB30-7178D8C07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Topic 1: Digital design</a:t>
            </a:r>
          </a:p>
        </p:txBody>
      </p:sp>
    </p:spTree>
    <p:extLst>
      <p:ext uri="{BB962C8B-B14F-4D97-AF65-F5344CB8AC3E}">
        <p14:creationId xmlns:p14="http://schemas.microsoft.com/office/powerpoint/2010/main" val="48374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CCF05-5679-4E02-BAE9-C8417C4D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C46-FC2A-4459-B75C-B4C64AC042F3}" type="datetime1">
              <a:rPr lang="en-US" smtClean="0"/>
              <a:t>5/9/2019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851BC-C5AE-4B0F-B190-CBAC6D4B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5883-210A-4A5C-A12B-95BC78E4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35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AFF8C-56C6-49CF-9555-05B9A119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Text size 16 – minimum 12</a:t>
            </a:r>
          </a:p>
          <a:p>
            <a:r>
              <a:rPr lang="en-GB" dirty="0"/>
              <a:t>Text font – </a:t>
            </a:r>
            <a:r>
              <a:rPr lang="en-GB" dirty="0" err="1"/>
              <a:t>HelvLight</a:t>
            </a:r>
            <a:endParaRPr lang="en-GB" dirty="0"/>
          </a:p>
          <a:p>
            <a:r>
              <a:rPr lang="en-GB" dirty="0"/>
              <a:t>Text colour – black</a:t>
            </a:r>
          </a:p>
          <a:p>
            <a:r>
              <a:rPr lang="en-GB" dirty="0"/>
              <a:t>Background colour - white</a:t>
            </a:r>
          </a:p>
          <a:p>
            <a:r>
              <a:rPr lang="en-GB" dirty="0"/>
              <a:t>Limit transitions &amp; builds (avoid animation)</a:t>
            </a:r>
          </a:p>
          <a:p>
            <a:r>
              <a:rPr lang="en-GB" dirty="0"/>
              <a:t>Use high-quality graphics</a:t>
            </a:r>
          </a:p>
          <a:p>
            <a:r>
              <a:rPr lang="en-GB" dirty="0"/>
              <a:t>Use appropriate charts</a:t>
            </a:r>
          </a:p>
          <a:p>
            <a:r>
              <a:rPr lang="en-GB" dirty="0"/>
              <a:t>Use colour well (try not to use more than three colours)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3AB3C-233C-44DF-8774-AAA3E98E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02B0-2AA0-42C9-89CB-49A3302EDC2D}" type="datetime1">
              <a:rPr lang="en-US" smtClean="0"/>
              <a:t>5/9/2019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7F79-2DE7-4705-BD72-7FD39014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C5909-B440-4B70-ACED-1BBBE83D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D4797-3494-4F6A-99EB-1E355583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0">
            <a:normAutofit/>
          </a:bodyPr>
          <a:lstStyle/>
          <a:p>
            <a:r>
              <a:rPr lang="en-GB" dirty="0"/>
              <a:t>Slide title – text size 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7919D6-FC2B-42F7-B7B6-F7E59186918A}"/>
              </a:ext>
            </a:extLst>
          </p:cNvPr>
          <p:cNvSpPr/>
          <p:nvPr/>
        </p:nvSpPr>
        <p:spPr>
          <a:xfrm>
            <a:off x="2279765" y="3815658"/>
            <a:ext cx="4364182" cy="2186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Figure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1060C-87BF-4A43-BEDD-DFD89D507836}"/>
              </a:ext>
            </a:extLst>
          </p:cNvPr>
          <p:cNvSpPr txBox="1"/>
          <p:nvPr/>
        </p:nvSpPr>
        <p:spPr>
          <a:xfrm>
            <a:off x="2657994" y="5883633"/>
            <a:ext cx="3607723" cy="523220"/>
          </a:xfrm>
          <a:prstGeom prst="rect">
            <a:avLst/>
          </a:prstGeom>
          <a:solidFill>
            <a:srgbClr val="FB34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Figure caption – font size: 14 – font colour: white – background colour: #f93549</a:t>
            </a:r>
          </a:p>
        </p:txBody>
      </p:sp>
    </p:spTree>
    <p:extLst>
      <p:ext uri="{BB962C8B-B14F-4D97-AF65-F5344CB8AC3E}">
        <p14:creationId xmlns:p14="http://schemas.microsoft.com/office/powerpoint/2010/main" val="89420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F5059-F5B9-4118-8472-12138804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BFE3-F4BA-4C54-8A49-EF6FF18B6916}" type="datetime1">
              <a:rPr lang="en-US" smtClean="0"/>
              <a:t>5/9/2019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EA02-E991-4AAE-84A6-17E0F5A2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4C3C29-D585-4532-BF8D-5CDD46D0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A197B0-D294-4299-BBDD-48C68D92FD11}"/>
              </a:ext>
            </a:extLst>
          </p:cNvPr>
          <p:cNvSpPr/>
          <p:nvPr/>
        </p:nvSpPr>
        <p:spPr>
          <a:xfrm>
            <a:off x="2271452" y="1081603"/>
            <a:ext cx="4364182" cy="2186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Figure from third parties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22328-C571-4431-AA6B-816D491DF3A9}"/>
              </a:ext>
            </a:extLst>
          </p:cNvPr>
          <p:cNvSpPr txBox="1"/>
          <p:nvPr/>
        </p:nvSpPr>
        <p:spPr>
          <a:xfrm>
            <a:off x="2622665" y="3121223"/>
            <a:ext cx="3661755" cy="307777"/>
          </a:xfrm>
          <a:prstGeom prst="rect">
            <a:avLst/>
          </a:prstGeom>
          <a:solidFill>
            <a:srgbClr val="FB34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Figure caption (Source: Sacks et al. (2010))</a:t>
            </a:r>
          </a:p>
        </p:txBody>
      </p:sp>
    </p:spTree>
    <p:extLst>
      <p:ext uri="{BB962C8B-B14F-4D97-AF65-F5344CB8AC3E}">
        <p14:creationId xmlns:p14="http://schemas.microsoft.com/office/powerpoint/2010/main" val="126472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IM A+">
      <a:majorFont>
        <a:latin typeface="HelvLight"/>
        <a:ea typeface=""/>
        <a:cs typeface=""/>
      </a:majorFont>
      <a:minorFont>
        <a:latin typeface="Helv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175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HelvLight</vt:lpstr>
      <vt:lpstr>Calibri</vt:lpstr>
      <vt:lpstr>Office Theme</vt:lpstr>
      <vt:lpstr>BIM A+2: Modelling in Architecture and Engineering</vt:lpstr>
      <vt:lpstr>PowerPoint Presentation</vt:lpstr>
      <vt:lpstr>Slide title – text size 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Granja</dc:creator>
  <cp:lastModifiedBy>Jose Granja</cp:lastModifiedBy>
  <cp:revision>49</cp:revision>
  <dcterms:created xsi:type="dcterms:W3CDTF">2018-09-04T09:11:23Z</dcterms:created>
  <dcterms:modified xsi:type="dcterms:W3CDTF">2019-05-09T15:13:13Z</dcterms:modified>
</cp:coreProperties>
</file>